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491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5018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59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63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47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13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67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094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659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107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522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2C1AC-F8B1-4521-8729-B43769753FB7}" type="datetimeFigureOut">
              <a:rPr lang="zh-CN" altLang="en-US" smtClean="0"/>
              <a:t>2022/6/10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D9624-4801-4252-B8BD-7CAF036F7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16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18885" cy="68580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-83976" y="124082"/>
            <a:ext cx="3872204" cy="431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201" dirty="0">
                <a:latin typeface="华文行楷" panose="02010800040101010101" pitchFamily="2" charset="-122"/>
                <a:ea typeface="华文行楷" panose="02010800040101010101" pitchFamily="2" charset="-122"/>
              </a:rPr>
              <a:t>浙江大学紫金港校区平面图</a:t>
            </a:r>
          </a:p>
        </p:txBody>
      </p:sp>
      <p:sp>
        <p:nvSpPr>
          <p:cNvPr id="13" name="矩形 12"/>
          <p:cNvSpPr/>
          <p:nvPr/>
        </p:nvSpPr>
        <p:spPr>
          <a:xfrm>
            <a:off x="8056982" y="236822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校区东门</a:t>
            </a:r>
          </a:p>
        </p:txBody>
      </p:sp>
      <p:sp>
        <p:nvSpPr>
          <p:cNvPr id="14" name="矩形 13"/>
          <p:cNvSpPr/>
          <p:nvPr/>
        </p:nvSpPr>
        <p:spPr>
          <a:xfrm>
            <a:off x="8056982" y="5256047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小东门</a:t>
            </a:r>
          </a:p>
        </p:txBody>
      </p:sp>
      <p:sp>
        <p:nvSpPr>
          <p:cNvPr id="15" name="矩形 14"/>
          <p:cNvSpPr/>
          <p:nvPr/>
        </p:nvSpPr>
        <p:spPr>
          <a:xfrm>
            <a:off x="567611" y="396220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校区西门</a:t>
            </a:r>
          </a:p>
        </p:txBody>
      </p:sp>
      <p:sp>
        <p:nvSpPr>
          <p:cNvPr id="16" name="矩形 15"/>
          <p:cNvSpPr/>
          <p:nvPr/>
        </p:nvSpPr>
        <p:spPr>
          <a:xfrm>
            <a:off x="4458326" y="6089583"/>
            <a:ext cx="755780" cy="2239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chemeClr val="tx1"/>
                </a:solidFill>
              </a:rPr>
              <a:t>南大门</a:t>
            </a:r>
          </a:p>
        </p:txBody>
      </p:sp>
      <p:sp>
        <p:nvSpPr>
          <p:cNvPr id="12" name="矩形 11"/>
          <p:cNvSpPr/>
          <p:nvPr/>
        </p:nvSpPr>
        <p:spPr>
          <a:xfrm>
            <a:off x="1124338" y="4940358"/>
            <a:ext cx="727788" cy="539623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1"/>
          </a:p>
        </p:txBody>
      </p:sp>
      <p:sp>
        <p:nvSpPr>
          <p:cNvPr id="10" name="矩形 9"/>
          <p:cNvSpPr/>
          <p:nvPr/>
        </p:nvSpPr>
        <p:spPr>
          <a:xfrm>
            <a:off x="1538001" y="5032111"/>
            <a:ext cx="1163210" cy="3329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浙江大学艺术与考古博物馆</a:t>
            </a:r>
          </a:p>
        </p:txBody>
      </p:sp>
      <p:sp>
        <p:nvSpPr>
          <p:cNvPr id="18" name="矩形 17"/>
          <p:cNvSpPr/>
          <p:nvPr/>
        </p:nvSpPr>
        <p:spPr>
          <a:xfrm>
            <a:off x="6793942" y="546166"/>
            <a:ext cx="311321" cy="465726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sz="1801"/>
          </a:p>
        </p:txBody>
      </p:sp>
      <p:sp>
        <p:nvSpPr>
          <p:cNvPr id="8" name="矩形 7"/>
          <p:cNvSpPr/>
          <p:nvPr/>
        </p:nvSpPr>
        <p:spPr>
          <a:xfrm>
            <a:off x="7011958" y="555097"/>
            <a:ext cx="1250303" cy="340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1" rIns="91440" bIns="4572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浙江大学校医院</a:t>
            </a:r>
            <a:endParaRPr lang="en-US" altLang="zh-CN" sz="1001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1001" b="1" dirty="0">
                <a:solidFill>
                  <a:srgbClr val="FF0000"/>
                </a:solidFill>
              </a:rPr>
              <a:t>紫金港校区分院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1447" y="5962261"/>
            <a:ext cx="378334" cy="46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346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29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华文行楷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OptiPlex 5080</dc:creator>
  <cp:lastModifiedBy>OptiPlex 5080</cp:lastModifiedBy>
  <cp:revision>6</cp:revision>
  <dcterms:created xsi:type="dcterms:W3CDTF">2022-06-10T08:03:10Z</dcterms:created>
  <dcterms:modified xsi:type="dcterms:W3CDTF">2022-06-10T08:40:16Z</dcterms:modified>
</cp:coreProperties>
</file>